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996" r:id="rId2"/>
    <p:sldId id="1273" r:id="rId3"/>
    <p:sldId id="1293" r:id="rId4"/>
    <p:sldId id="1295" r:id="rId5"/>
    <p:sldId id="1278" r:id="rId6"/>
    <p:sldId id="1285" r:id="rId7"/>
    <p:sldId id="1294" r:id="rId8"/>
    <p:sldId id="1282" r:id="rId9"/>
    <p:sldId id="1281" r:id="rId10"/>
    <p:sldId id="1289" r:id="rId11"/>
    <p:sldId id="1290" r:id="rId12"/>
    <p:sldId id="1291" r:id="rId13"/>
    <p:sldId id="1292" r:id="rId14"/>
    <p:sldId id="1149" r:id="rId15"/>
    <p:sldId id="1116" r:id="rId1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66780A"/>
    <a:srgbClr val="879F0D"/>
    <a:srgbClr val="96B10F"/>
    <a:srgbClr val="2F860C"/>
    <a:srgbClr val="7F76EE"/>
    <a:srgbClr val="034D7F"/>
    <a:srgbClr val="035D9B"/>
    <a:srgbClr val="02395E"/>
    <a:srgbClr val="0127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621" autoAdjust="0"/>
    <p:restoredTop sz="94655" autoAdjust="0"/>
  </p:normalViewPr>
  <p:slideViewPr>
    <p:cSldViewPr>
      <p:cViewPr>
        <p:scale>
          <a:sx n="64" d="100"/>
          <a:sy n="64" d="100"/>
        </p:scale>
        <p:origin x="-1258" y="-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AD9C7063-6841-4F66-A7A7-BC35A69C10D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0D86E79-AA71-413B-9533-C977D33461B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3DB86-07E1-4152-A4DB-D19FE07FB19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E9AE2-60EB-4DAA-8E3D-F8EDAF66C54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89917-D98F-4458-9BB4-7EC7040AD67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2C8E8-37F4-4999-886A-94426794A0C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94F89-31DD-4072-8122-A0C1097E9FC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F5629-7309-452D-B7CE-E5A6256A518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B2EEE-A202-4FDE-91EE-D2F51900EE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C2AD6-4172-488B-A187-8D02489FD02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5FF94-3C36-4FE2-8C1A-FE7EA9E3DE1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3DBB1-6944-410D-8726-7E107AD7F2D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 b="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fld id="{4B88FA3A-2F19-4B9C-ACC3-40581B7BD1B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Giuseppe\Documenti\Lavoro\Il Parlamento - Quello che non trovate nei manuali\Img\Logo GM x header newsletter+tricolore_m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71831"/>
            <a:ext cx="8151560" cy="31146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» ARCHIVIO LAVORO II\• Documenti › Schede, dossier e presentazioni PPT\› 16.04.22_Fusioni Comuni (Barzanò)\Slides nuove\Titolo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» ARCHIVIO LAVORO II\• Documenti › Schede, dossier e presentazioni PPT\› 16.04.22_Fusioni Comuni (Barzanò)\Slides nuove\Slid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» ARCHIVIO LAVORO II\• Documenti › Schede, dossier e presentazioni PPT\› 16.04.22_Fusioni Comuni (Barzanò)\Slides nuove\Slide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» ARCHIVIO LAVORO II\• Documenti › Schede, dossier e presentazioni PPT\› 16.04.22_Fusioni Comuni (Barzanò)\Slides nuove\Slide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3000372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it-IT" sz="44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yriad Pro" pitchFamily="34" charset="0"/>
                <a:ea typeface="Calibri" pitchFamily="34" charset="0"/>
                <a:cs typeface="Adobe Arabic" pitchFamily="18" charset="-78"/>
              </a:rPr>
              <a:t>gianmariofragomeli.it</a:t>
            </a:r>
            <a:endParaRPr lang="it-IT" sz="4400" b="0" i="1" dirty="0">
              <a:solidFill>
                <a:schemeClr val="accent6">
                  <a:lumMod val="7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Giuseppe\Documenti\Lavoro\Il Parlamento - Quello che non trovate nei manuali\Img\Logo GM x header newsletter+tricolore_m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71831"/>
            <a:ext cx="8151560" cy="31146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» ARCHIVIO LAVORO II\• Documenti › Schede, dossier e presentazioni PPT\› 16.04.22_Fusioni Comuni (Barzanò)\Slides nuove\Banner x sl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» ARCHIVIO LAVORO II\• Documenti › Schede, dossier e presentazioni PPT\› 16.04.22_Fusioni Comuni (Barzanò)\Slides nuove\Titol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» ARCHIVIO LAVORO II\• Documenti › Schede, dossier e presentazioni PPT\› 16.04.22_Fusioni Comuni (Barzanò)\Slides nuove\Slid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» ARCHIVIO LAVORO II\• Documenti › Schede, dossier e presentazioni PPT\› 16.04.22_Fusioni Comuni (Barzanò)\Slides nuove\Slide contribu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» ARCHIVIO LAVORO II\• Documenti › Schede, dossier e presentazioni PPT\› 16.04.22_Fusioni Comuni (Barzanò)\Slides nuove\Titol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» ARCHIVIO LAVORO II\• Documenti › Schede, dossier e presentazioni PPT\› 16.04.22_Fusioni Comuni (Barzanò)\Slides nuove\Slid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» ARCHIVIO LAVORO II\• Documenti › Schede, dossier e presentazioni PPT\› 16.04.22_Fusioni Comuni (Barzanò)\Slides nuove\Titol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» ARCHIVIO LAVORO II\• Documenti › Schede, dossier e presentazioni PPT\› 16.04.22_Fusioni Comuni (Barzanò)\Slides nuove\Slid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igrana">
  <a:themeElements>
    <a:clrScheme name="Filigra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Filigra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iligr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9861</TotalTime>
  <Words>1</Words>
  <Application>Microsoft Office PowerPoint</Application>
  <PresentationFormat>Presentazione su schermo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Filigrana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decreto Imu-Bankitalia</dc:title>
  <dc:creator>Ursus</dc:creator>
  <cp:lastModifiedBy>utente</cp:lastModifiedBy>
  <cp:revision>1558</cp:revision>
  <dcterms:created xsi:type="dcterms:W3CDTF">2014-02-10T14:12:17Z</dcterms:created>
  <dcterms:modified xsi:type="dcterms:W3CDTF">2016-04-22T16:19:32Z</dcterms:modified>
</cp:coreProperties>
</file>